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6501E-05DE-415D-A0AF-F16C8BB0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FCF4C-D888-40F0-B6DD-67912504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42455-1BDA-40CD-9153-55EAE4F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C734F-C814-4DD3-8B25-04D3EC82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4A6DA-0522-4562-B46B-BF1E85E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4A3A5-15DD-4874-BF5C-161B4739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79ECE-7FD3-45C2-B79F-81313BDE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E65A9-A86C-4745-81B8-680E016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460CF-1D74-4779-9A60-C08ED285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A8CE5-DA39-4EEB-AB12-2BA42C05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8A147-D666-468E-AA72-0CBB3A51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BEC540-9B4E-493F-BB77-FD0B7F5B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FB207-2815-4FFA-86E9-05E2F17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107E-9BA4-4C10-A91C-7B2D64E9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54836-696D-47E0-8FF6-F123B04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2A42-AD03-4B07-8551-3BAA9241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F3597-EC33-41B2-98E8-ED638291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397E-F5C5-4BC3-9207-6156453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7AE67-8E63-4735-9ACF-126D8E1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1D9CA-49F3-44AA-8E34-99E3CEE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4652C-E1A3-4DAA-95F4-1656498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3DC99-28D1-455C-8FD5-D1934A59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4F2B7-D75A-48D1-92C9-04AF9627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83F97-AE02-4C2C-B039-16A8D37F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61D69-0333-4CA7-A90E-229912C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6150-0B9C-4592-9D52-0447843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0AEE-CBA3-4C43-B7BC-349242F5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C9F81B-6346-459B-AFC9-68C52FFB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86342E-00E4-4D7D-8A61-7FDFF004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9CFFB-AF8B-4D4C-84DC-A831D4F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D5B62-C63E-404A-9CEF-B5A95988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AD6B4-3A10-4406-8F88-71C4987E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02CBE-60EF-42DB-9403-6533A72D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908A09-E8BF-4140-811D-E05FC36F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2DB97-CE22-4E42-97D1-F1755B02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72701-C213-4430-9BBD-B7924BAA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58B4DE-0D4D-49CB-B193-79055077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F1F84E-4AC9-42D7-94D1-06F5F83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D663E-FE32-4DED-9503-911739B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D806-A358-49DC-9912-35D3A36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283172-FADC-44E3-A525-B1DBA00B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50BABA-8F9A-4802-9F8F-277A86F6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13C11-0085-4054-8827-F077CCC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563F4-9C08-45E4-BAD8-98B6176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7E0251-B260-41B7-9BD9-9D9B0B4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37E47-63D5-4EB4-8B95-0F7149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F5AD5-F6D3-4121-BA70-8190714A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F5101-6586-4F28-B2BE-BAEB87A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193DD-ECB8-47D4-8B97-67E1FABE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9982D-4FDF-45C3-8FC6-5ED85F2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5B8151-BCB0-45A3-85D1-73A9BC6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59B77-9921-455D-826A-284E43C3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5BE-347B-411B-9DBB-F57987DA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8CD35E-9034-42EB-A8F1-5782F556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43A4A-587C-48F4-846F-5664CC71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05289-5F06-4F02-AEC1-28370E2E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8F510-BBA7-4DE3-A4CF-463313C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0169F-E38E-4142-BF6A-726A6C7E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24B5B6-CEF4-430F-B631-FA71F46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90D34-204E-4F8F-87A6-65E01CF09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2E789-D2EA-4311-969B-F10ED82B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05102-BD80-4006-91B9-6D338ADC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0C84-5D1F-4E30-A63B-509B2D34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12E60-FDC1-4922-9834-F9AAB62A6694}"/>
              </a:ext>
            </a:extLst>
          </p:cNvPr>
          <p:cNvSpPr txBox="1"/>
          <p:nvPr/>
        </p:nvSpPr>
        <p:spPr>
          <a:xfrm>
            <a:off x="-1" y="2628900"/>
            <a:ext cx="12191999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LUIGI ORELLI</a:t>
            </a:r>
            <a:endParaRPr lang="it-I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2054497-8F1A-4A94-8C5A-579F3FE724F0}"/>
              </a:ext>
            </a:extLst>
          </p:cNvPr>
          <p:cNvCxnSpPr>
            <a:cxnSpLocks/>
          </p:cNvCxnSpPr>
          <p:nvPr/>
        </p:nvCxnSpPr>
        <p:spPr>
          <a:xfrm>
            <a:off x="5099899" y="1147931"/>
            <a:ext cx="11199" cy="2378542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FAB7FC1-F374-4541-B3F1-F442F126B916}"/>
              </a:ext>
            </a:extLst>
          </p:cNvPr>
          <p:cNvCxnSpPr>
            <a:cxnSpLocks/>
          </p:cNvCxnSpPr>
          <p:nvPr/>
        </p:nvCxnSpPr>
        <p:spPr>
          <a:xfrm>
            <a:off x="5099899" y="1147931"/>
            <a:ext cx="11199" cy="2378542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36978BD3-EEC9-4210-A889-FCDA5D5ED1CC}"/>
              </a:ext>
            </a:extLst>
          </p:cNvPr>
          <p:cNvSpPr/>
          <p:nvPr/>
        </p:nvSpPr>
        <p:spPr>
          <a:xfrm rot="16200000">
            <a:off x="5021722" y="1067074"/>
            <a:ext cx="85879" cy="87194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91971F-113B-4A8E-BE7F-05A598E6B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5" y="658258"/>
            <a:ext cx="893224" cy="1339837"/>
          </a:xfrm>
          <a:prstGeom prst="rect">
            <a:avLst/>
          </a:prstGeom>
          <a:effectLst>
            <a:outerShdw blurRad="50800" dist="38100" dir="8040000" sx="107000" sy="107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mombello</dc:creator>
  <cp:lastModifiedBy>Mauro</cp:lastModifiedBy>
  <cp:revision>13</cp:revision>
  <dcterms:created xsi:type="dcterms:W3CDTF">2018-09-03T19:22:27Z</dcterms:created>
  <dcterms:modified xsi:type="dcterms:W3CDTF">2019-05-29T15:26:41Z</dcterms:modified>
</cp:coreProperties>
</file>