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2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84" d="100"/>
          <a:sy n="184" d="100"/>
        </p:scale>
        <p:origin x="-3872" y="-2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F6501E-05DE-415D-A0AF-F16C8BB08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90FCF4C-D888-40F0-B6DD-679125049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642455-1BDA-40CD-9153-55EAE4FA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7C734F-C814-4DD3-8B25-04D3EC82C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D4A6DA-0522-4562-B46B-BF1E85E43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09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A4A3A5-15DD-4874-BF5C-161B47398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5579ECE-7FD3-45C2-B79F-81313BDE6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0E65A9-A86C-4745-81B8-680E016FD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C460CF-1D74-4779-9A60-C08ED2855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9A8CE5-DA39-4EEB-AB12-2BA42C05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978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7A8A147-D666-468E-AA72-0CBB3A51B5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0BEC540-9B4E-493F-BB77-FD0B7F5B9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0FB207-2815-4FFA-86E9-05E2F1721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6E107E-9BA4-4C10-A91C-7B2D64E9D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754836-696D-47E0-8FF6-F123B04C5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15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662A42-AD03-4B07-8551-3BAA9241D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6F3597-EC33-41B2-98E8-ED6382912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BD397E-F5C5-4BC3-9207-615645378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77AE67-8E63-4735-9ACF-126D8E16E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61D9CA-49F3-44AA-8E34-99E3CEE5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6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74652C-E1A3-4DAA-95F4-165649806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AC3DC99-28D1-455C-8FD5-D1934A597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C4F2B7-D75A-48D1-92C9-04AF96279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E83F97-AE02-4C2C-B039-16A8D37F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761D69-0333-4CA7-A90E-229912C7D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46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186150-0B9C-4592-9D52-0447843D0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AB0AEE-CBA3-4C43-B7BC-349242F58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BC9F81B-6346-459B-AFC9-68C52FFB9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986342E-00E4-4D7D-8A61-7FDFF004D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3E9CFFB-AF8B-4D4C-84DC-A831D4F07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5ED5B62-C63E-404A-9CEF-B5A959881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467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0AD6B4-3A10-4406-8F88-71C4987E6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102CBE-60EF-42DB-9403-6533A72DA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1908A09-E8BF-4140-811D-E05FC36F9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D12DB97-CE22-4E42-97D1-F1755B0210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6472701-C213-4430-9BBD-B7924BAA0D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E58B4DE-0D4D-49CB-B193-79055077F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1F1F84E-4AC9-42D7-94D1-06F5F838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E5D663E-FE32-4DED-9503-911739B36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825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A5D806-A358-49DC-9912-35D3A36D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7283172-FADC-44E3-A525-B1DBA00B5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C50BABA-8F9A-4802-9F8F-277A86F66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9213C11-0085-4054-8827-F077CCC63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112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1D563F4-9C08-45E4-BAD8-98B617655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97E0251-B260-41B7-9BD9-9D9B0B40E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BE37E47-63D5-4EB4-8B95-0F7149413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907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AF5AD5-F6D3-4121-BA70-8190714A3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BF5101-6586-4F28-B2BE-BAEB87AAD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4193DD-ECB8-47D4-8B97-67E1FABEA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6F9982D-4FDF-45C3-8FC6-5ED85F215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E5B8151-BCB0-45A3-85D1-73A9BC60B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C59B77-9921-455D-826A-284E43C3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77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B3B5BE-347B-411B-9DBB-F57987DA3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78CD35E-9034-42EB-A8F1-5782F55611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2E43A4A-587C-48F4-846F-5664CC714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9605289-5F06-4F02-AEC1-28370E2E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828F510-BBA7-4DE3-A4CF-463313C0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5A0169F-E38E-4142-BF6A-726A6C7EB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08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C24B5B6-CEF4-430F-B631-FA71F4662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A990D34-204E-4F8F-87A6-65E01CF09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32E789-D2EA-4311-969B-F10ED82BE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405102-BD80-4006-91B9-6D338ADCA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480C84-5D1F-4E30-A63B-509B2D340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31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4DFECE6-9C32-4006-AB59-D871D83D9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6148" y="-2667000"/>
            <a:ext cx="6459707" cy="12192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D312E60-FDC1-4922-9834-F9AAB62A6694}"/>
              </a:ext>
            </a:extLst>
          </p:cNvPr>
          <p:cNvSpPr txBox="1"/>
          <p:nvPr/>
        </p:nvSpPr>
        <p:spPr>
          <a:xfrm>
            <a:off x="-1" y="2628900"/>
            <a:ext cx="12191999" cy="147732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endParaRPr lang="it-IT" dirty="0"/>
          </a:p>
          <a:p>
            <a:pPr algn="ctr"/>
            <a:r>
              <a:rPr lang="it-IT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FAMIGLIA FERRANDI</a:t>
            </a:r>
            <a:endParaRPr lang="it-IT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38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4DFECE6-9C32-4006-AB59-D871D83D9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6148" y="-2667000"/>
            <a:ext cx="6459707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2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4DFECE6-9C32-4006-AB59-D871D83D9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6147" y="-2667000"/>
            <a:ext cx="6459707" cy="12192000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10B3E63-23CE-46A9-A26D-C3E04A11B12D}"/>
              </a:ext>
            </a:extLst>
          </p:cNvPr>
          <p:cNvCxnSpPr>
            <a:cxnSpLocks/>
          </p:cNvCxnSpPr>
          <p:nvPr/>
        </p:nvCxnSpPr>
        <p:spPr>
          <a:xfrm>
            <a:off x="282802" y="3516198"/>
            <a:ext cx="6737123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07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4DFECE6-9C32-4006-AB59-D871D83D9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6147" y="-2667000"/>
            <a:ext cx="6459707" cy="12192000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10B3E63-23CE-46A9-A26D-C3E04A11B12D}"/>
              </a:ext>
            </a:extLst>
          </p:cNvPr>
          <p:cNvCxnSpPr>
            <a:cxnSpLocks/>
          </p:cNvCxnSpPr>
          <p:nvPr/>
        </p:nvCxnSpPr>
        <p:spPr>
          <a:xfrm>
            <a:off x="285499" y="3516198"/>
            <a:ext cx="6766790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3FF812D1-EDB4-4634-93BE-A81C298F2B7B}"/>
              </a:ext>
            </a:extLst>
          </p:cNvPr>
          <p:cNvCxnSpPr>
            <a:cxnSpLocks/>
          </p:cNvCxnSpPr>
          <p:nvPr/>
        </p:nvCxnSpPr>
        <p:spPr>
          <a:xfrm>
            <a:off x="7049592" y="3010237"/>
            <a:ext cx="0" cy="505961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87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4DFECE6-9C32-4006-AB59-D871D83D9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6147" y="-2667000"/>
            <a:ext cx="6459707" cy="12192000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10B3E63-23CE-46A9-A26D-C3E04A11B12D}"/>
              </a:ext>
            </a:extLst>
          </p:cNvPr>
          <p:cNvCxnSpPr>
            <a:cxnSpLocks/>
          </p:cNvCxnSpPr>
          <p:nvPr/>
        </p:nvCxnSpPr>
        <p:spPr>
          <a:xfrm>
            <a:off x="285499" y="3516198"/>
            <a:ext cx="6766790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3FF812D1-EDB4-4634-93BE-A81C298F2B7B}"/>
              </a:ext>
            </a:extLst>
          </p:cNvPr>
          <p:cNvCxnSpPr>
            <a:cxnSpLocks/>
          </p:cNvCxnSpPr>
          <p:nvPr/>
        </p:nvCxnSpPr>
        <p:spPr>
          <a:xfrm>
            <a:off x="7049592" y="3010237"/>
            <a:ext cx="0" cy="505961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riangolo isoscele 9">
            <a:extLst>
              <a:ext uri="{FF2B5EF4-FFF2-40B4-BE49-F238E27FC236}">
                <a16:creationId xmlns:a16="http://schemas.microsoft.com/office/drawing/2014/main" id="{794CEDFE-0A29-4DA5-BFB9-38D2B28C9684}"/>
              </a:ext>
            </a:extLst>
          </p:cNvPr>
          <p:cNvSpPr/>
          <p:nvPr/>
        </p:nvSpPr>
        <p:spPr>
          <a:xfrm rot="5400000">
            <a:off x="7019616" y="2966639"/>
            <a:ext cx="85879" cy="87194"/>
          </a:xfrm>
          <a:prstGeom prst="triangl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D667CAC-D320-4F4F-B72E-7A482EA21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831" y="2140822"/>
            <a:ext cx="859728" cy="1288178"/>
          </a:xfrm>
          <a:prstGeom prst="rect">
            <a:avLst/>
          </a:prstGeom>
          <a:effectLst>
            <a:outerShdw blurRad="50800" dist="38100" dir="18900000" sx="107000" sy="107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672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mauro mombello</dc:creator>
  <cp:lastModifiedBy>Mauro</cp:lastModifiedBy>
  <cp:revision>12</cp:revision>
  <dcterms:created xsi:type="dcterms:W3CDTF">2018-09-03T19:22:27Z</dcterms:created>
  <dcterms:modified xsi:type="dcterms:W3CDTF">2019-05-29T16:11:11Z</dcterms:modified>
</cp:coreProperties>
</file>