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 FARAGGIANA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 flipH="1">
            <a:off x="5097202" y="2362874"/>
            <a:ext cx="2697" cy="115602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 flipH="1">
            <a:off x="5097202" y="2362874"/>
            <a:ext cx="2697" cy="1156021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BFFEB16A-0A3A-4F48-9029-29B978D01819}"/>
              </a:ext>
            </a:extLst>
          </p:cNvPr>
          <p:cNvSpPr/>
          <p:nvPr/>
        </p:nvSpPr>
        <p:spPr>
          <a:xfrm rot="16200000">
            <a:off x="5054265" y="2313882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D6D542-05AD-4D5D-8B7F-A104F7EB1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36" y="1970975"/>
            <a:ext cx="771527" cy="1156021"/>
          </a:xfrm>
          <a:prstGeom prst="rect">
            <a:avLst/>
          </a:prstGeom>
          <a:effectLst>
            <a:outerShdw blurRad="50800" dist="38100" dir="13500000" sx="107000" sy="107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3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10</cp:revision>
  <dcterms:created xsi:type="dcterms:W3CDTF">2018-09-03T19:22:27Z</dcterms:created>
  <dcterms:modified xsi:type="dcterms:W3CDTF">2019-05-29T15:57:33Z</dcterms:modified>
</cp:coreProperties>
</file>