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F6501E-05DE-415D-A0AF-F16C8BB08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0FCF4C-D888-40F0-B6DD-679125049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42455-1BDA-40CD-9153-55EAE4FA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7C734F-C814-4DD3-8B25-04D3EC82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D4A6DA-0522-4562-B46B-BF1E85E4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09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A4A3A5-15DD-4874-BF5C-161B4739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579ECE-7FD3-45C2-B79F-81313BDE6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0E65A9-A86C-4745-81B8-680E016F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C460CF-1D74-4779-9A60-C08ED285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9A8CE5-DA39-4EEB-AB12-2BA42C05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78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A8A147-D666-468E-AA72-0CBB3A51B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BEC540-9B4E-493F-BB77-FD0B7F5B9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0FB207-2815-4FFA-86E9-05E2F172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6E107E-9BA4-4C10-A91C-7B2D64E9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754836-696D-47E0-8FF6-F123B04C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15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62A42-AD03-4B07-8551-3BAA9241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F3597-EC33-41B2-98E8-ED638291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BD397E-F5C5-4BC3-9207-61564537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77AE67-8E63-4735-9ACF-126D8E16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61D9CA-49F3-44AA-8E34-99E3CEE5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4652C-E1A3-4DAA-95F4-16564980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C3DC99-28D1-455C-8FD5-D1934A597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C4F2B7-D75A-48D1-92C9-04AF9627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E83F97-AE02-4C2C-B039-16A8D37F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761D69-0333-4CA7-A90E-229912C7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4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186150-0B9C-4592-9D52-0447843D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AB0AEE-CBA3-4C43-B7BC-349242F58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C9F81B-6346-459B-AFC9-68C52FFB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86342E-00E4-4D7D-8A61-7FDFF004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E9CFFB-AF8B-4D4C-84DC-A831D4F0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ED5B62-C63E-404A-9CEF-B5A95988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67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AD6B4-3A10-4406-8F88-71C4987E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102CBE-60EF-42DB-9403-6533A72D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908A09-E8BF-4140-811D-E05FC36F9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12DB97-CE22-4E42-97D1-F1755B021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472701-C213-4430-9BBD-B7924BAA0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58B4DE-0D4D-49CB-B193-79055077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1F1F84E-4AC9-42D7-94D1-06F5F838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5D663E-FE32-4DED-9503-911739B3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25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5D806-A358-49DC-9912-35D3A36D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283172-FADC-44E3-A525-B1DBA00B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50BABA-8F9A-4802-9F8F-277A86F6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213C11-0085-4054-8827-F077CCC6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12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D563F4-9C08-45E4-BAD8-98B61765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7E0251-B260-41B7-9BD9-9D9B0B40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E37E47-63D5-4EB4-8B95-0F714941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07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F5AD5-F6D3-4121-BA70-8190714A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BF5101-6586-4F28-B2BE-BAEB87AAD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193DD-ECB8-47D4-8B97-67E1FABEA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F9982D-4FDF-45C3-8FC6-5ED85F21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5B8151-BCB0-45A3-85D1-73A9BC60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C59B77-9921-455D-826A-284E43C3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77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3B5BE-347B-411B-9DBB-F57987DA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8CD35E-9034-42EB-A8F1-5782F5561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43A4A-587C-48F4-846F-5664CC714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605289-5F06-4F02-AEC1-28370E2E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28F510-BBA7-4DE3-A4CF-463313C0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A0169F-E38E-4142-BF6A-726A6C7E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0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C24B5B6-CEF4-430F-B631-FA71F466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990D34-204E-4F8F-87A6-65E01CF09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32E789-D2EA-4311-969B-F10ED82BE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F782-2D0B-4735-B865-15DE52880A73}" type="datetimeFigureOut">
              <a:rPr lang="it-IT" smtClean="0"/>
              <a:t>30/05/2019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405102-BD80-4006-91B9-6D338ADCA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480C84-5D1F-4E30-A63B-509B2D340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31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312E60-FDC1-4922-9834-F9AAB62A6694}"/>
              </a:ext>
            </a:extLst>
          </p:cNvPr>
          <p:cNvSpPr txBox="1"/>
          <p:nvPr/>
        </p:nvSpPr>
        <p:spPr>
          <a:xfrm>
            <a:off x="-1" y="2628900"/>
            <a:ext cx="12191999" cy="14773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 NEGRONI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38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7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4817097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7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4817097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FFAB7FC1-F374-4541-B3F1-F442F126B916}"/>
              </a:ext>
            </a:extLst>
          </p:cNvPr>
          <p:cNvCxnSpPr>
            <a:cxnSpLocks/>
          </p:cNvCxnSpPr>
          <p:nvPr/>
        </p:nvCxnSpPr>
        <p:spPr>
          <a:xfrm>
            <a:off x="5099899" y="3516198"/>
            <a:ext cx="0" cy="682518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1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4817097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FFAB7FC1-F374-4541-B3F1-F442F126B916}"/>
              </a:ext>
            </a:extLst>
          </p:cNvPr>
          <p:cNvCxnSpPr>
            <a:cxnSpLocks/>
          </p:cNvCxnSpPr>
          <p:nvPr/>
        </p:nvCxnSpPr>
        <p:spPr>
          <a:xfrm>
            <a:off x="5099899" y="3516198"/>
            <a:ext cx="0" cy="682518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riangolo isoscele 2">
            <a:extLst>
              <a:ext uri="{FF2B5EF4-FFF2-40B4-BE49-F238E27FC236}">
                <a16:creationId xmlns:a16="http://schemas.microsoft.com/office/drawing/2014/main" id="{433B1D09-4EF4-4C95-82F5-3694DFA0DE52}"/>
              </a:ext>
            </a:extLst>
          </p:cNvPr>
          <p:cNvSpPr/>
          <p:nvPr/>
        </p:nvSpPr>
        <p:spPr>
          <a:xfrm rot="16200000">
            <a:off x="5019070" y="4198058"/>
            <a:ext cx="85879" cy="87194"/>
          </a:xfrm>
          <a:prstGeom prst="triangl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8A4769B-D75A-4985-A757-8BAEA1012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34" y="3743015"/>
            <a:ext cx="812370" cy="1083160"/>
          </a:xfrm>
          <a:prstGeom prst="rect">
            <a:avLst/>
          </a:prstGeom>
          <a:effectLst>
            <a:outerShdw blurRad="50800" dist="38100" dir="8100000" sx="107000" sy="107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08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mombello</dc:creator>
  <cp:lastModifiedBy>Mauro</cp:lastModifiedBy>
  <cp:revision>11</cp:revision>
  <dcterms:created xsi:type="dcterms:W3CDTF">2018-09-03T19:22:27Z</dcterms:created>
  <dcterms:modified xsi:type="dcterms:W3CDTF">2019-05-30T05:04:01Z</dcterms:modified>
</cp:coreProperties>
</file>